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79" r:id="rId6"/>
    <p:sldId id="270" r:id="rId7"/>
    <p:sldId id="262" r:id="rId8"/>
    <p:sldId id="259" r:id="rId9"/>
    <p:sldId id="260" r:id="rId10"/>
    <p:sldId id="261" r:id="rId11"/>
    <p:sldId id="278" r:id="rId12"/>
    <p:sldId id="272" r:id="rId13"/>
    <p:sldId id="273" r:id="rId14"/>
    <p:sldId id="274" r:id="rId15"/>
    <p:sldId id="277" r:id="rId16"/>
    <p:sldId id="275" r:id="rId17"/>
    <p:sldId id="263" r:id="rId18"/>
    <p:sldId id="264" r:id="rId19"/>
    <p:sldId id="266" r:id="rId20"/>
    <p:sldId id="265" r:id="rId21"/>
    <p:sldId id="27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7CE4D8-742E-48ED-A85A-E74C6893DE0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F57062-9FF1-4FE5-B958-E4D24E3BA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Management System (TMS)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Osprey Replacement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Session Entry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54102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Select save at the bottom of the page</a:t>
            </a:r>
            <a:endParaRPr lang="en-US" sz="900" dirty="0"/>
          </a:p>
        </p:txBody>
      </p:sp>
      <p:sp>
        <p:nvSpPr>
          <p:cNvPr id="6" name="Up Arrow 5"/>
          <p:cNvSpPr/>
          <p:nvPr/>
        </p:nvSpPr>
        <p:spPr>
          <a:xfrm>
            <a:off x="4953000" y="5029200"/>
            <a:ext cx="332232" cy="978408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7200" dirty="0" smtClean="0"/>
              <a:t>Cancel or Edit a Training Session</a:t>
            </a:r>
            <a:endParaRPr lang="en-US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Cancel/Edit a Session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To create a new training session scroll to the bottom of the page and select training session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19400" y="5562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Cancel/Edit a Session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34290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Select Cancel to cancel the session- Once you cancel it cannot be undone.</a:t>
            </a:r>
            <a:endParaRPr lang="en-US" sz="900" dirty="0"/>
          </a:p>
        </p:txBody>
      </p:sp>
      <p:sp>
        <p:nvSpPr>
          <p:cNvPr id="7" name="Left Arrow 6"/>
          <p:cNvSpPr/>
          <p:nvPr/>
        </p:nvSpPr>
        <p:spPr>
          <a:xfrm>
            <a:off x="6705600" y="32004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248400" y="4876800"/>
            <a:ext cx="2286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5410200"/>
            <a:ext cx="12954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Select edit and you will go to another screen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Cancel/Edit a Session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4876800"/>
            <a:ext cx="1143000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Edit session here please fill in all necessary fields marked with a red asterisks</a:t>
            </a:r>
            <a:endParaRPr lang="en-US" sz="900" dirty="0"/>
          </a:p>
        </p:txBody>
      </p:sp>
      <p:sp>
        <p:nvSpPr>
          <p:cNvPr id="6" name="Right Arrow 5"/>
          <p:cNvSpPr/>
          <p:nvPr/>
        </p:nvSpPr>
        <p:spPr>
          <a:xfrm>
            <a:off x="1905000" y="44958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876800" y="4800600"/>
            <a:ext cx="3048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5562600"/>
            <a:ext cx="800219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Select Save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Enter a Roster</a:t>
            </a:r>
            <a:endParaRPr lang="en-US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4419600"/>
            <a:ext cx="16002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Find the session you wish to add a roster to and select roster at the end of the line</a:t>
            </a:r>
          </a:p>
        </p:txBody>
      </p:sp>
      <p:sp>
        <p:nvSpPr>
          <p:cNvPr id="7" name="Left Arrow 6"/>
          <p:cNvSpPr/>
          <p:nvPr/>
        </p:nvSpPr>
        <p:spPr>
          <a:xfrm>
            <a:off x="6705600" y="41148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5334000" y="25146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28194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Type </a:t>
            </a:r>
            <a:r>
              <a:rPr lang="en-US" sz="900" dirty="0"/>
              <a:t>in social or DCJS number select </a:t>
            </a:r>
            <a:r>
              <a:rPr lang="en-US" sz="900" dirty="0" smtClean="0"/>
              <a:t>search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34290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if no record found enter in the information in </a:t>
            </a:r>
            <a:r>
              <a:rPr lang="en-US" sz="900" dirty="0" smtClean="0"/>
              <a:t>the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3048000"/>
            <a:ext cx="1066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590800"/>
            <a:ext cx="304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895600" y="3124200"/>
            <a:ext cx="3322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5814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If record is found, select the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Create an Account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3048000"/>
            <a:ext cx="1066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3276600"/>
            <a:ext cx="2514600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Here you can upload a photo.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900" dirty="0"/>
              <a:t>Select upload a photo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900" dirty="0"/>
              <a:t>A pop up will show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900" dirty="0"/>
              <a:t>Select photo from file then click open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900" dirty="0"/>
              <a:t>The buttons will say processing (please wait till the system is finished processing before you select anything else)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Note : As of July 1</a:t>
            </a:r>
            <a:r>
              <a:rPr lang="en-US" sz="900" baseline="30000" dirty="0"/>
              <a:t>st</a:t>
            </a:r>
            <a:r>
              <a:rPr lang="en-US" sz="900" dirty="0"/>
              <a:t> SCOP no longer require a photo upload</a:t>
            </a:r>
          </a:p>
        </p:txBody>
      </p:sp>
      <p:sp>
        <p:nvSpPr>
          <p:cNvPr id="9" name="Up Arrow 8"/>
          <p:cNvSpPr/>
          <p:nvPr/>
        </p:nvSpPr>
        <p:spPr>
          <a:xfrm>
            <a:off x="5257800" y="3124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3048000"/>
            <a:ext cx="1066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4495800"/>
            <a:ext cx="251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Select next to finalize or save and return to dashboard to add participants </a:t>
            </a:r>
            <a:r>
              <a:rPr lang="en-US" sz="900" dirty="0" smtClean="0"/>
              <a:t>later</a:t>
            </a:r>
            <a:endParaRPr lang="en-US" sz="900" dirty="0"/>
          </a:p>
        </p:txBody>
      </p:sp>
      <p:sp>
        <p:nvSpPr>
          <p:cNvPr id="9" name="Up Arrow 8"/>
          <p:cNvSpPr/>
          <p:nvPr/>
        </p:nvSpPr>
        <p:spPr>
          <a:xfrm>
            <a:off x="5029200" y="3886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419600" y="3886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3200400"/>
            <a:ext cx="1295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80060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After you select next enter your name on the affirmation page and select next or edit to add a name only</a:t>
            </a:r>
          </a:p>
        </p:txBody>
      </p:sp>
      <p:sp>
        <p:nvSpPr>
          <p:cNvPr id="8" name="Up Arrow 7"/>
          <p:cNvSpPr/>
          <p:nvPr/>
        </p:nvSpPr>
        <p:spPr>
          <a:xfrm>
            <a:off x="4724400" y="42672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0" y="3962400"/>
            <a:ext cx="304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a Roster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3048000"/>
            <a:ext cx="2057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4038600"/>
            <a:ext cx="2582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900" dirty="0"/>
              <a:t>On this page you may print your roster </a:t>
            </a:r>
            <a:endParaRPr lang="en-US" sz="900" dirty="0" smtClean="0"/>
          </a:p>
          <a:p>
            <a:pPr lvl="0"/>
            <a:r>
              <a:rPr lang="en-US" sz="900" dirty="0" smtClean="0"/>
              <a:t>(</a:t>
            </a:r>
            <a:r>
              <a:rPr lang="en-US" sz="900" dirty="0"/>
              <a:t>you cannot recall this page again) select finish</a:t>
            </a:r>
          </a:p>
        </p:txBody>
      </p:sp>
      <p:sp>
        <p:nvSpPr>
          <p:cNvPr id="7" name="Left Arrow 6"/>
          <p:cNvSpPr/>
          <p:nvPr/>
        </p:nvSpPr>
        <p:spPr>
          <a:xfrm>
            <a:off x="5105400" y="3962400"/>
            <a:ext cx="762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105400" y="41910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End Show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 Account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038600"/>
            <a:ext cx="2057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800" dirty="0"/>
              <a:t>Create a new account with your school information. Must have your registration code to create a new account.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09800" y="3657600"/>
            <a:ext cx="6736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 Account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419600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Fill in all fields marked with an asterisks</a:t>
            </a:r>
            <a:endParaRPr lang="en-US" sz="900" dirty="0"/>
          </a:p>
        </p:txBody>
      </p:sp>
      <p:sp>
        <p:nvSpPr>
          <p:cNvPr id="6" name="Right Arrow 5"/>
          <p:cNvSpPr/>
          <p:nvPr/>
        </p:nvSpPr>
        <p:spPr>
          <a:xfrm>
            <a:off x="1905000" y="4038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New Session Entry</a:t>
            </a: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Session Entry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5240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30480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Log in using the username and password you created in step 1</a:t>
            </a:r>
          </a:p>
        </p:txBody>
      </p:sp>
      <p:sp>
        <p:nvSpPr>
          <p:cNvPr id="6" name="Left Arrow 5"/>
          <p:cNvSpPr/>
          <p:nvPr/>
        </p:nvSpPr>
        <p:spPr>
          <a:xfrm>
            <a:off x="5181600" y="31242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Session Entry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To edit/cancel a training </a:t>
            </a:r>
            <a:r>
              <a:rPr lang="en-US" sz="900" dirty="0"/>
              <a:t>session scroll to the bottom of the page and select training session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19400" y="5562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Session Entry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876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486400"/>
            <a:ext cx="13716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On the next page scroll to the bottom and select add session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19400" y="55626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Session Entry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447800"/>
            <a:ext cx="7567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4800600"/>
            <a:ext cx="1143000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On the training session management page, fill in all mandatory fields marked with a red </a:t>
            </a:r>
            <a:r>
              <a:rPr lang="en-US" sz="900" dirty="0" smtClean="0"/>
              <a:t>asterisk</a:t>
            </a:r>
            <a:endParaRPr lang="en-US" sz="900" dirty="0"/>
          </a:p>
        </p:txBody>
      </p:sp>
      <p:sp>
        <p:nvSpPr>
          <p:cNvPr id="6" name="Right Arrow 5"/>
          <p:cNvSpPr/>
          <p:nvPr/>
        </p:nvSpPr>
        <p:spPr>
          <a:xfrm>
            <a:off x="1828800" y="44958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</TotalTime>
  <Words>382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Osprey Replacement</vt:lpstr>
      <vt:lpstr>PowerPoint Presentation</vt:lpstr>
      <vt:lpstr>Create an Account</vt:lpstr>
      <vt:lpstr>Create an Account</vt:lpstr>
      <vt:lpstr>PowerPoint Presentation</vt:lpstr>
      <vt:lpstr>New Session Entry</vt:lpstr>
      <vt:lpstr>New Session Entry</vt:lpstr>
      <vt:lpstr>New Session Entry</vt:lpstr>
      <vt:lpstr>New Session Entry</vt:lpstr>
      <vt:lpstr>New Session Entry</vt:lpstr>
      <vt:lpstr>PowerPoint Presentation</vt:lpstr>
      <vt:lpstr>Cancel/Edit a Session</vt:lpstr>
      <vt:lpstr>Cancel/Edit a Session</vt:lpstr>
      <vt:lpstr>Cancel/Edit a Session</vt:lpstr>
      <vt:lpstr>PowerPoint Presentation</vt:lpstr>
      <vt:lpstr>Enter a Roster</vt:lpstr>
      <vt:lpstr>Enter a Roster</vt:lpstr>
      <vt:lpstr>Enter a Roster</vt:lpstr>
      <vt:lpstr>Enter a Roster</vt:lpstr>
      <vt:lpstr>Enter a Roster</vt:lpstr>
      <vt:lpstr>Enter a Roster</vt:lpstr>
      <vt:lpstr>Enter a Roster</vt:lpstr>
      <vt:lpstr>Enter a Roster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McDonald</dc:creator>
  <cp:lastModifiedBy>CL Mcdonald</cp:lastModifiedBy>
  <cp:revision>23</cp:revision>
  <dcterms:created xsi:type="dcterms:W3CDTF">2015-07-17T15:54:58Z</dcterms:created>
  <dcterms:modified xsi:type="dcterms:W3CDTF">2016-08-29T11:58:12Z</dcterms:modified>
</cp:coreProperties>
</file>